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71" r:id="rId3"/>
    <p:sldId id="259" r:id="rId4"/>
    <p:sldId id="258" r:id="rId5"/>
    <p:sldId id="261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9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6A785C-7257-43D8-8A0A-E42D3CD983A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A24761-8C15-47ED-9F2C-10AA35784910}">
      <dgm:prSet/>
      <dgm:spPr/>
      <dgm:t>
        <a:bodyPr/>
        <a:lstStyle/>
        <a:p>
          <a:pPr>
            <a:defRPr b="1"/>
          </a:pPr>
          <a:r>
            <a:rPr lang="en-US"/>
            <a:t>HTML</a:t>
          </a:r>
        </a:p>
      </dgm:t>
    </dgm:pt>
    <dgm:pt modelId="{AADB640A-9FE5-4AB5-A6E8-913417DD3733}" type="parTrans" cxnId="{DFA43BF7-828A-4DBC-9745-43C3D05153FB}">
      <dgm:prSet/>
      <dgm:spPr/>
      <dgm:t>
        <a:bodyPr/>
        <a:lstStyle/>
        <a:p>
          <a:endParaRPr lang="en-US"/>
        </a:p>
      </dgm:t>
    </dgm:pt>
    <dgm:pt modelId="{E9512996-BDD9-464C-A77E-3F705717A35C}" type="sibTrans" cxnId="{DFA43BF7-828A-4DBC-9745-43C3D05153FB}">
      <dgm:prSet/>
      <dgm:spPr/>
      <dgm:t>
        <a:bodyPr/>
        <a:lstStyle/>
        <a:p>
          <a:endParaRPr lang="en-US"/>
        </a:p>
      </dgm:t>
    </dgm:pt>
    <dgm:pt modelId="{9DB0EDDD-2A69-4310-8659-34C74C6EC7D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One main and three individual</a:t>
          </a:r>
        </a:p>
      </dgm:t>
    </dgm:pt>
    <dgm:pt modelId="{B3B4922A-5BBD-4B60-89F7-09D599106C58}" type="parTrans" cxnId="{B56F4E56-D9DC-4197-BA12-FEA07A52FADB}">
      <dgm:prSet/>
      <dgm:spPr/>
      <dgm:t>
        <a:bodyPr/>
        <a:lstStyle/>
        <a:p>
          <a:endParaRPr lang="en-US"/>
        </a:p>
      </dgm:t>
    </dgm:pt>
    <dgm:pt modelId="{E74E0FAE-4002-497B-AC50-662D7051A765}" type="sibTrans" cxnId="{B56F4E56-D9DC-4197-BA12-FEA07A52FADB}">
      <dgm:prSet/>
      <dgm:spPr/>
      <dgm:t>
        <a:bodyPr/>
        <a:lstStyle/>
        <a:p>
          <a:endParaRPr lang="en-US"/>
        </a:p>
      </dgm:t>
    </dgm:pt>
    <dgm:pt modelId="{26644A9F-D3E4-44F3-8B53-5DD3B86CF9EC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Utilizes d3, </a:t>
          </a:r>
          <a:r>
            <a:rPr lang="en-US" dirty="0" err="1"/>
            <a:t>plotly</a:t>
          </a:r>
          <a:r>
            <a:rPr lang="en-US" dirty="0"/>
            <a:t>, leaflet, </a:t>
          </a:r>
          <a:r>
            <a:rPr lang="en-US" dirty="0" err="1"/>
            <a:t>geovoronoi</a:t>
          </a:r>
          <a:r>
            <a:rPr lang="en-US" dirty="0"/>
            <a:t> and bootstrap libraries</a:t>
          </a:r>
        </a:p>
      </dgm:t>
    </dgm:pt>
    <dgm:pt modelId="{6610E885-37DA-4BDB-BD40-2C62DFFBD0A3}" type="parTrans" cxnId="{D4645546-BF86-4C80-B2E5-840C0BC8A1ED}">
      <dgm:prSet/>
      <dgm:spPr/>
      <dgm:t>
        <a:bodyPr/>
        <a:lstStyle/>
        <a:p>
          <a:endParaRPr lang="en-US"/>
        </a:p>
      </dgm:t>
    </dgm:pt>
    <dgm:pt modelId="{103A38FE-3238-46AE-BB91-D80A19A232CB}" type="sibTrans" cxnId="{D4645546-BF86-4C80-B2E5-840C0BC8A1ED}">
      <dgm:prSet/>
      <dgm:spPr/>
      <dgm:t>
        <a:bodyPr/>
        <a:lstStyle/>
        <a:p>
          <a:endParaRPr lang="en-US"/>
        </a:p>
      </dgm:t>
    </dgm:pt>
    <dgm:pt modelId="{A95B7CD0-0EAC-4CBB-ABB0-AE8AB327CD84}">
      <dgm:prSet/>
      <dgm:spPr/>
      <dgm:t>
        <a:bodyPr/>
        <a:lstStyle/>
        <a:p>
          <a:pPr>
            <a:defRPr b="1"/>
          </a:pPr>
          <a:r>
            <a:rPr lang="en-US" dirty="0" err="1"/>
            <a:t>Javascript</a:t>
          </a:r>
          <a:endParaRPr lang="en-US" dirty="0"/>
        </a:p>
      </dgm:t>
    </dgm:pt>
    <dgm:pt modelId="{081DC45C-09F0-4DF0-A3AF-476CE987C4C9}" type="parTrans" cxnId="{9BD2AD50-F7C0-4B3C-81B7-12E4048A7FA9}">
      <dgm:prSet/>
      <dgm:spPr/>
      <dgm:t>
        <a:bodyPr/>
        <a:lstStyle/>
        <a:p>
          <a:endParaRPr lang="en-US"/>
        </a:p>
      </dgm:t>
    </dgm:pt>
    <dgm:pt modelId="{8E1D5BAA-B4ED-4794-ACFD-225F93856696}" type="sibTrans" cxnId="{9BD2AD50-F7C0-4B3C-81B7-12E4048A7FA9}">
      <dgm:prSet/>
      <dgm:spPr/>
      <dgm:t>
        <a:bodyPr/>
        <a:lstStyle/>
        <a:p>
          <a:endParaRPr lang="en-US"/>
        </a:p>
      </dgm:t>
    </dgm:pt>
    <dgm:pt modelId="{72D7C0E8-9593-4AAB-BD80-B4F45C4BC3E5}">
      <dgm:prSet/>
      <dgm:spPr/>
      <dgm:t>
        <a:bodyPr/>
        <a:lstStyle/>
        <a:p>
          <a:pPr algn="ctr">
            <a:buNone/>
          </a:pPr>
          <a:r>
            <a:rPr lang="en-US" dirty="0"/>
            <a:t>- Five files</a:t>
          </a:r>
        </a:p>
        <a:p>
          <a:pPr algn="ctr">
            <a:buNone/>
          </a:pPr>
          <a:r>
            <a:rPr lang="en-US" dirty="0"/>
            <a:t>-  One for each visualization</a:t>
          </a:r>
        </a:p>
        <a:p>
          <a:pPr algn="ctr">
            <a:buNone/>
          </a:pPr>
          <a:r>
            <a:rPr lang="en-US" dirty="0"/>
            <a:t>- Config file to hold API Key</a:t>
          </a:r>
        </a:p>
      </dgm:t>
    </dgm:pt>
    <dgm:pt modelId="{AAD14F0B-192A-4C32-86DF-E91016FE0E58}" type="parTrans" cxnId="{E3F867A2-E260-44FF-89FD-7D00B1BEA2C6}">
      <dgm:prSet/>
      <dgm:spPr/>
      <dgm:t>
        <a:bodyPr/>
        <a:lstStyle/>
        <a:p>
          <a:endParaRPr lang="en-US"/>
        </a:p>
      </dgm:t>
    </dgm:pt>
    <dgm:pt modelId="{D5B11459-077F-4ED0-8F49-7152F631BB96}" type="sibTrans" cxnId="{E3F867A2-E260-44FF-89FD-7D00B1BEA2C6}">
      <dgm:prSet/>
      <dgm:spPr/>
      <dgm:t>
        <a:bodyPr/>
        <a:lstStyle/>
        <a:p>
          <a:endParaRPr lang="en-US"/>
        </a:p>
      </dgm:t>
    </dgm:pt>
    <dgm:pt modelId="{5C5CB618-2253-48E5-B04E-5EE155BACEA0}">
      <dgm:prSet/>
      <dgm:spPr/>
      <dgm:t>
        <a:bodyPr/>
        <a:lstStyle/>
        <a:p>
          <a:pPr>
            <a:defRPr b="1"/>
          </a:pPr>
          <a:r>
            <a:rPr lang="en-US"/>
            <a:t>CSS</a:t>
          </a:r>
        </a:p>
      </dgm:t>
    </dgm:pt>
    <dgm:pt modelId="{43EC3C19-9EFC-4F17-A817-95BDF520243D}" type="parTrans" cxnId="{1D3645E6-05B2-4547-8F08-48B82EBDCBA1}">
      <dgm:prSet/>
      <dgm:spPr/>
      <dgm:t>
        <a:bodyPr/>
        <a:lstStyle/>
        <a:p>
          <a:endParaRPr lang="en-US"/>
        </a:p>
      </dgm:t>
    </dgm:pt>
    <dgm:pt modelId="{859954AA-E2A4-41A3-AE95-FEFC8AD18BD6}" type="sibTrans" cxnId="{1D3645E6-05B2-4547-8F08-48B82EBDCBA1}">
      <dgm:prSet/>
      <dgm:spPr/>
      <dgm:t>
        <a:bodyPr/>
        <a:lstStyle/>
        <a:p>
          <a:endParaRPr lang="en-US"/>
        </a:p>
      </dgm:t>
    </dgm:pt>
    <dgm:pt modelId="{1A78AD89-B2E6-44E9-8A4B-B847CE520979}">
      <dgm:prSet/>
      <dgm:spPr/>
      <dgm:t>
        <a:bodyPr/>
        <a:lstStyle/>
        <a:p>
          <a:pPr algn="ctr"/>
          <a:r>
            <a:rPr lang="en-US" dirty="0"/>
            <a:t> </a:t>
          </a:r>
        </a:p>
        <a:p>
          <a:pPr algn="ctr"/>
          <a:r>
            <a:rPr lang="en-US" dirty="0"/>
            <a:t>- Formats HTML elements</a:t>
          </a:r>
        </a:p>
        <a:p>
          <a:pPr algn="ctr"/>
          <a:endParaRPr lang="en-US" dirty="0"/>
        </a:p>
      </dgm:t>
    </dgm:pt>
    <dgm:pt modelId="{ADE2E213-AC18-441B-8536-75DC6F826FE9}" type="parTrans" cxnId="{4FE87D82-2800-4918-9D1C-886D54D6E9B3}">
      <dgm:prSet/>
      <dgm:spPr/>
      <dgm:t>
        <a:bodyPr/>
        <a:lstStyle/>
        <a:p>
          <a:endParaRPr lang="en-US"/>
        </a:p>
      </dgm:t>
    </dgm:pt>
    <dgm:pt modelId="{E30DAA3D-088F-4738-86B0-654D084EEB39}" type="sibTrans" cxnId="{4FE87D82-2800-4918-9D1C-886D54D6E9B3}">
      <dgm:prSet/>
      <dgm:spPr/>
      <dgm:t>
        <a:bodyPr/>
        <a:lstStyle/>
        <a:p>
          <a:endParaRPr lang="en-US"/>
        </a:p>
      </dgm:t>
    </dgm:pt>
    <dgm:pt modelId="{9E64D6A7-5940-4D73-A69E-5B8CDCA3D6AD}" type="pres">
      <dgm:prSet presAssocID="{B86A785C-7257-43D8-8A0A-E42D3CD983A7}" presName="root" presStyleCnt="0">
        <dgm:presLayoutVars>
          <dgm:dir/>
          <dgm:resizeHandles val="exact"/>
        </dgm:presLayoutVars>
      </dgm:prSet>
      <dgm:spPr/>
    </dgm:pt>
    <dgm:pt modelId="{46BB9385-3288-44E8-90A2-9C168A44412E}" type="pres">
      <dgm:prSet presAssocID="{EAA24761-8C15-47ED-9F2C-10AA35784910}" presName="compNode" presStyleCnt="0"/>
      <dgm:spPr/>
    </dgm:pt>
    <dgm:pt modelId="{85B51A68-A04D-453C-BB2D-F20B1D5E35C9}" type="pres">
      <dgm:prSet presAssocID="{EAA24761-8C15-47ED-9F2C-10AA357849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4BBE8-A338-4104-A052-419C5547E145}" type="pres">
      <dgm:prSet presAssocID="{EAA24761-8C15-47ED-9F2C-10AA35784910}" presName="iconSpace" presStyleCnt="0"/>
      <dgm:spPr/>
    </dgm:pt>
    <dgm:pt modelId="{87FA487D-E8B2-4175-B265-A1D68097DEF1}" type="pres">
      <dgm:prSet presAssocID="{EAA24761-8C15-47ED-9F2C-10AA35784910}" presName="parTx" presStyleLbl="revTx" presStyleIdx="0" presStyleCnt="6">
        <dgm:presLayoutVars>
          <dgm:chMax val="0"/>
          <dgm:chPref val="0"/>
        </dgm:presLayoutVars>
      </dgm:prSet>
      <dgm:spPr/>
    </dgm:pt>
    <dgm:pt modelId="{D079B855-571E-48A8-9BA3-4E19C74CF73F}" type="pres">
      <dgm:prSet presAssocID="{EAA24761-8C15-47ED-9F2C-10AA35784910}" presName="txSpace" presStyleCnt="0"/>
      <dgm:spPr/>
    </dgm:pt>
    <dgm:pt modelId="{0C482A13-BD42-49C2-A2B8-9E061BDA1DB4}" type="pres">
      <dgm:prSet presAssocID="{EAA24761-8C15-47ED-9F2C-10AA35784910}" presName="desTx" presStyleLbl="revTx" presStyleIdx="1" presStyleCnt="6">
        <dgm:presLayoutVars/>
      </dgm:prSet>
      <dgm:spPr/>
    </dgm:pt>
    <dgm:pt modelId="{A0F00B43-EDBD-4E92-8460-AAF756B3B41A}" type="pres">
      <dgm:prSet presAssocID="{E9512996-BDD9-464C-A77E-3F705717A35C}" presName="sibTrans" presStyleCnt="0"/>
      <dgm:spPr/>
    </dgm:pt>
    <dgm:pt modelId="{5070C435-D7DD-4594-B4EA-A3679452CE5A}" type="pres">
      <dgm:prSet presAssocID="{A95B7CD0-0EAC-4CBB-ABB0-AE8AB327CD84}" presName="compNode" presStyleCnt="0"/>
      <dgm:spPr/>
    </dgm:pt>
    <dgm:pt modelId="{EBCCBC1D-CD13-4E29-BEA4-894D89E97D42}" type="pres">
      <dgm:prSet presAssocID="{A95B7CD0-0EAC-4CBB-ABB0-AE8AB327CD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A7D4081-F95F-44EC-B865-60F3553C4945}" type="pres">
      <dgm:prSet presAssocID="{A95B7CD0-0EAC-4CBB-ABB0-AE8AB327CD84}" presName="iconSpace" presStyleCnt="0"/>
      <dgm:spPr/>
    </dgm:pt>
    <dgm:pt modelId="{901C7BE0-243D-4866-8221-2050E8C1B8D8}" type="pres">
      <dgm:prSet presAssocID="{A95B7CD0-0EAC-4CBB-ABB0-AE8AB327CD84}" presName="parTx" presStyleLbl="revTx" presStyleIdx="2" presStyleCnt="6">
        <dgm:presLayoutVars>
          <dgm:chMax val="0"/>
          <dgm:chPref val="0"/>
        </dgm:presLayoutVars>
      </dgm:prSet>
      <dgm:spPr/>
    </dgm:pt>
    <dgm:pt modelId="{373C6D7A-CD85-4D7F-BDCB-7CB3A75885B8}" type="pres">
      <dgm:prSet presAssocID="{A95B7CD0-0EAC-4CBB-ABB0-AE8AB327CD84}" presName="txSpace" presStyleCnt="0"/>
      <dgm:spPr/>
    </dgm:pt>
    <dgm:pt modelId="{45C0E86D-8CE4-4CB3-9A8C-99FCA3F38D47}" type="pres">
      <dgm:prSet presAssocID="{A95B7CD0-0EAC-4CBB-ABB0-AE8AB327CD84}" presName="desTx" presStyleLbl="revTx" presStyleIdx="3" presStyleCnt="6">
        <dgm:presLayoutVars/>
      </dgm:prSet>
      <dgm:spPr/>
    </dgm:pt>
    <dgm:pt modelId="{4DA0BB63-6737-40AA-AB4E-A4900214089A}" type="pres">
      <dgm:prSet presAssocID="{8E1D5BAA-B4ED-4794-ACFD-225F93856696}" presName="sibTrans" presStyleCnt="0"/>
      <dgm:spPr/>
    </dgm:pt>
    <dgm:pt modelId="{3F301DC7-41CE-4541-9A85-ADBB45E30138}" type="pres">
      <dgm:prSet presAssocID="{5C5CB618-2253-48E5-B04E-5EE155BACEA0}" presName="compNode" presStyleCnt="0"/>
      <dgm:spPr/>
    </dgm:pt>
    <dgm:pt modelId="{D0187FD2-A072-4317-81B8-A017C63CD5E3}" type="pres">
      <dgm:prSet presAssocID="{5C5CB618-2253-48E5-B04E-5EE155BACE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F4CFA3B4-09AF-49D6-A287-3446900E1658}" type="pres">
      <dgm:prSet presAssocID="{5C5CB618-2253-48E5-B04E-5EE155BACEA0}" presName="iconSpace" presStyleCnt="0"/>
      <dgm:spPr/>
    </dgm:pt>
    <dgm:pt modelId="{D5A0E5ED-D10C-4817-BBC7-30FEFAB7050A}" type="pres">
      <dgm:prSet presAssocID="{5C5CB618-2253-48E5-B04E-5EE155BACEA0}" presName="parTx" presStyleLbl="revTx" presStyleIdx="4" presStyleCnt="6">
        <dgm:presLayoutVars>
          <dgm:chMax val="0"/>
          <dgm:chPref val="0"/>
        </dgm:presLayoutVars>
      </dgm:prSet>
      <dgm:spPr/>
    </dgm:pt>
    <dgm:pt modelId="{F4316B1D-F669-4BFB-BFDB-E506D0E178B4}" type="pres">
      <dgm:prSet presAssocID="{5C5CB618-2253-48E5-B04E-5EE155BACEA0}" presName="txSpace" presStyleCnt="0"/>
      <dgm:spPr/>
    </dgm:pt>
    <dgm:pt modelId="{F8DF49D3-F87D-4CB8-89DC-9A3C0011DCC7}" type="pres">
      <dgm:prSet presAssocID="{5C5CB618-2253-48E5-B04E-5EE155BACEA0}" presName="desTx" presStyleLbl="revTx" presStyleIdx="5" presStyleCnt="6">
        <dgm:presLayoutVars/>
      </dgm:prSet>
      <dgm:spPr/>
    </dgm:pt>
  </dgm:ptLst>
  <dgm:cxnLst>
    <dgm:cxn modelId="{62443A0D-C194-4C18-9649-B10987D23F49}" type="presOf" srcId="{9DB0EDDD-2A69-4310-8659-34C74C6EC7D2}" destId="{0C482A13-BD42-49C2-A2B8-9E061BDA1DB4}" srcOrd="0" destOrd="0" presId="urn:microsoft.com/office/officeart/2018/5/layout/CenteredIconLabelDescriptionList"/>
    <dgm:cxn modelId="{A28A6017-CA9C-4FC3-AFE3-CA9661848094}" type="presOf" srcId="{72D7C0E8-9593-4AAB-BD80-B4F45C4BC3E5}" destId="{45C0E86D-8CE4-4CB3-9A8C-99FCA3F38D47}" srcOrd="0" destOrd="0" presId="urn:microsoft.com/office/officeart/2018/5/layout/CenteredIconLabelDescriptionList"/>
    <dgm:cxn modelId="{44069223-B08F-465D-BD18-0405F68DFFF3}" type="presOf" srcId="{EAA24761-8C15-47ED-9F2C-10AA35784910}" destId="{87FA487D-E8B2-4175-B265-A1D68097DEF1}" srcOrd="0" destOrd="0" presId="urn:microsoft.com/office/officeart/2018/5/layout/CenteredIconLabelDescriptionList"/>
    <dgm:cxn modelId="{D4645546-BF86-4C80-B2E5-840C0BC8A1ED}" srcId="{EAA24761-8C15-47ED-9F2C-10AA35784910}" destId="{26644A9F-D3E4-44F3-8B53-5DD3B86CF9EC}" srcOrd="1" destOrd="0" parTransId="{6610E885-37DA-4BDB-BD40-2C62DFFBD0A3}" sibTransId="{103A38FE-3238-46AE-BB91-D80A19A232CB}"/>
    <dgm:cxn modelId="{9BD2AD50-F7C0-4B3C-81B7-12E4048A7FA9}" srcId="{B86A785C-7257-43D8-8A0A-E42D3CD983A7}" destId="{A95B7CD0-0EAC-4CBB-ABB0-AE8AB327CD84}" srcOrd="1" destOrd="0" parTransId="{081DC45C-09F0-4DF0-A3AF-476CE987C4C9}" sibTransId="{8E1D5BAA-B4ED-4794-ACFD-225F93856696}"/>
    <dgm:cxn modelId="{B56F4E56-D9DC-4197-BA12-FEA07A52FADB}" srcId="{EAA24761-8C15-47ED-9F2C-10AA35784910}" destId="{9DB0EDDD-2A69-4310-8659-34C74C6EC7D2}" srcOrd="0" destOrd="0" parTransId="{B3B4922A-5BBD-4B60-89F7-09D599106C58}" sibTransId="{E74E0FAE-4002-497B-AC50-662D7051A765}"/>
    <dgm:cxn modelId="{4FE87D82-2800-4918-9D1C-886D54D6E9B3}" srcId="{5C5CB618-2253-48E5-B04E-5EE155BACEA0}" destId="{1A78AD89-B2E6-44E9-8A4B-B847CE520979}" srcOrd="0" destOrd="0" parTransId="{ADE2E213-AC18-441B-8536-75DC6F826FE9}" sibTransId="{E30DAA3D-088F-4738-86B0-654D084EEB39}"/>
    <dgm:cxn modelId="{096A6F99-1146-492D-9471-D7D79C1ED980}" type="presOf" srcId="{1A78AD89-B2E6-44E9-8A4B-B847CE520979}" destId="{F8DF49D3-F87D-4CB8-89DC-9A3C0011DCC7}" srcOrd="0" destOrd="0" presId="urn:microsoft.com/office/officeart/2018/5/layout/CenteredIconLabelDescriptionList"/>
    <dgm:cxn modelId="{E3F867A2-E260-44FF-89FD-7D00B1BEA2C6}" srcId="{A95B7CD0-0EAC-4CBB-ABB0-AE8AB327CD84}" destId="{72D7C0E8-9593-4AAB-BD80-B4F45C4BC3E5}" srcOrd="0" destOrd="0" parTransId="{AAD14F0B-192A-4C32-86DF-E91016FE0E58}" sibTransId="{D5B11459-077F-4ED0-8F49-7152F631BB96}"/>
    <dgm:cxn modelId="{37CED9B9-CA1D-4D00-8EB4-D566E1EEF00E}" type="presOf" srcId="{A95B7CD0-0EAC-4CBB-ABB0-AE8AB327CD84}" destId="{901C7BE0-243D-4866-8221-2050E8C1B8D8}" srcOrd="0" destOrd="0" presId="urn:microsoft.com/office/officeart/2018/5/layout/CenteredIconLabelDescriptionList"/>
    <dgm:cxn modelId="{8FD245DC-0610-41F1-A6AB-300B06EB9F08}" type="presOf" srcId="{5C5CB618-2253-48E5-B04E-5EE155BACEA0}" destId="{D5A0E5ED-D10C-4817-BBC7-30FEFAB7050A}" srcOrd="0" destOrd="0" presId="urn:microsoft.com/office/officeart/2018/5/layout/CenteredIconLabelDescriptionList"/>
    <dgm:cxn modelId="{21D803E0-54C4-4DDB-A896-17698E37A735}" type="presOf" srcId="{26644A9F-D3E4-44F3-8B53-5DD3B86CF9EC}" destId="{0C482A13-BD42-49C2-A2B8-9E061BDA1DB4}" srcOrd="0" destOrd="1" presId="urn:microsoft.com/office/officeart/2018/5/layout/CenteredIconLabelDescriptionList"/>
    <dgm:cxn modelId="{1D3645E6-05B2-4547-8F08-48B82EBDCBA1}" srcId="{B86A785C-7257-43D8-8A0A-E42D3CD983A7}" destId="{5C5CB618-2253-48E5-B04E-5EE155BACEA0}" srcOrd="2" destOrd="0" parTransId="{43EC3C19-9EFC-4F17-A817-95BDF520243D}" sibTransId="{859954AA-E2A4-41A3-AE95-FEFC8AD18BD6}"/>
    <dgm:cxn modelId="{8825F5EA-84E9-4EE6-8EDB-D8E11CBAFA08}" type="presOf" srcId="{B86A785C-7257-43D8-8A0A-E42D3CD983A7}" destId="{9E64D6A7-5940-4D73-A69E-5B8CDCA3D6AD}" srcOrd="0" destOrd="0" presId="urn:microsoft.com/office/officeart/2018/5/layout/CenteredIconLabelDescriptionList"/>
    <dgm:cxn modelId="{DFA43BF7-828A-4DBC-9745-43C3D05153FB}" srcId="{B86A785C-7257-43D8-8A0A-E42D3CD983A7}" destId="{EAA24761-8C15-47ED-9F2C-10AA35784910}" srcOrd="0" destOrd="0" parTransId="{AADB640A-9FE5-4AB5-A6E8-913417DD3733}" sibTransId="{E9512996-BDD9-464C-A77E-3F705717A35C}"/>
    <dgm:cxn modelId="{A9BBE753-B50F-418B-9B97-202F5168EC6E}" type="presParOf" srcId="{9E64D6A7-5940-4D73-A69E-5B8CDCA3D6AD}" destId="{46BB9385-3288-44E8-90A2-9C168A44412E}" srcOrd="0" destOrd="0" presId="urn:microsoft.com/office/officeart/2018/5/layout/CenteredIconLabelDescriptionList"/>
    <dgm:cxn modelId="{438DA145-FA43-4626-948B-918FCB18C234}" type="presParOf" srcId="{46BB9385-3288-44E8-90A2-9C168A44412E}" destId="{85B51A68-A04D-453C-BB2D-F20B1D5E35C9}" srcOrd="0" destOrd="0" presId="urn:microsoft.com/office/officeart/2018/5/layout/CenteredIconLabelDescriptionList"/>
    <dgm:cxn modelId="{A3B692FF-D991-48D2-97AD-3ED1ACE574F3}" type="presParOf" srcId="{46BB9385-3288-44E8-90A2-9C168A44412E}" destId="{1BA4BBE8-A338-4104-A052-419C5547E145}" srcOrd="1" destOrd="0" presId="urn:microsoft.com/office/officeart/2018/5/layout/CenteredIconLabelDescriptionList"/>
    <dgm:cxn modelId="{A6AA1780-1875-4756-86F9-6568181771C0}" type="presParOf" srcId="{46BB9385-3288-44E8-90A2-9C168A44412E}" destId="{87FA487D-E8B2-4175-B265-A1D68097DEF1}" srcOrd="2" destOrd="0" presId="urn:microsoft.com/office/officeart/2018/5/layout/CenteredIconLabelDescriptionList"/>
    <dgm:cxn modelId="{20B64191-E597-4676-8B2E-1A9146EBCF21}" type="presParOf" srcId="{46BB9385-3288-44E8-90A2-9C168A44412E}" destId="{D079B855-571E-48A8-9BA3-4E19C74CF73F}" srcOrd="3" destOrd="0" presId="urn:microsoft.com/office/officeart/2018/5/layout/CenteredIconLabelDescriptionList"/>
    <dgm:cxn modelId="{6693A637-94BD-4AC6-B2AF-34C602CD9A6F}" type="presParOf" srcId="{46BB9385-3288-44E8-90A2-9C168A44412E}" destId="{0C482A13-BD42-49C2-A2B8-9E061BDA1DB4}" srcOrd="4" destOrd="0" presId="urn:microsoft.com/office/officeart/2018/5/layout/CenteredIconLabelDescriptionList"/>
    <dgm:cxn modelId="{752EB570-B623-4A62-9AFD-9AC82D405B93}" type="presParOf" srcId="{9E64D6A7-5940-4D73-A69E-5B8CDCA3D6AD}" destId="{A0F00B43-EDBD-4E92-8460-AAF756B3B41A}" srcOrd="1" destOrd="0" presId="urn:microsoft.com/office/officeart/2018/5/layout/CenteredIconLabelDescriptionList"/>
    <dgm:cxn modelId="{8225DF1D-1CF8-4BA8-82FE-5506A6547C86}" type="presParOf" srcId="{9E64D6A7-5940-4D73-A69E-5B8CDCA3D6AD}" destId="{5070C435-D7DD-4594-B4EA-A3679452CE5A}" srcOrd="2" destOrd="0" presId="urn:microsoft.com/office/officeart/2018/5/layout/CenteredIconLabelDescriptionList"/>
    <dgm:cxn modelId="{1EAF304D-9B4B-4F6E-A5D9-8C3A8AFB1B6E}" type="presParOf" srcId="{5070C435-D7DD-4594-B4EA-A3679452CE5A}" destId="{EBCCBC1D-CD13-4E29-BEA4-894D89E97D42}" srcOrd="0" destOrd="0" presId="urn:microsoft.com/office/officeart/2018/5/layout/CenteredIconLabelDescriptionList"/>
    <dgm:cxn modelId="{198441EF-D2C6-4ACB-A6BD-A6F6D3B566F0}" type="presParOf" srcId="{5070C435-D7DD-4594-B4EA-A3679452CE5A}" destId="{AA7D4081-F95F-44EC-B865-60F3553C4945}" srcOrd="1" destOrd="0" presId="urn:microsoft.com/office/officeart/2018/5/layout/CenteredIconLabelDescriptionList"/>
    <dgm:cxn modelId="{5396E4E2-975B-456F-9045-E65E82BEB97A}" type="presParOf" srcId="{5070C435-D7DD-4594-B4EA-A3679452CE5A}" destId="{901C7BE0-243D-4866-8221-2050E8C1B8D8}" srcOrd="2" destOrd="0" presId="urn:microsoft.com/office/officeart/2018/5/layout/CenteredIconLabelDescriptionList"/>
    <dgm:cxn modelId="{47BC9B51-93EF-4CD1-B870-F06090E4AFAE}" type="presParOf" srcId="{5070C435-D7DD-4594-B4EA-A3679452CE5A}" destId="{373C6D7A-CD85-4D7F-BDCB-7CB3A75885B8}" srcOrd="3" destOrd="0" presId="urn:microsoft.com/office/officeart/2018/5/layout/CenteredIconLabelDescriptionList"/>
    <dgm:cxn modelId="{AABB646B-D943-4721-AACE-43F54EA5BFF8}" type="presParOf" srcId="{5070C435-D7DD-4594-B4EA-A3679452CE5A}" destId="{45C0E86D-8CE4-4CB3-9A8C-99FCA3F38D47}" srcOrd="4" destOrd="0" presId="urn:microsoft.com/office/officeart/2018/5/layout/CenteredIconLabelDescriptionList"/>
    <dgm:cxn modelId="{CBBB03FD-D596-460F-AA0D-61866508D10D}" type="presParOf" srcId="{9E64D6A7-5940-4D73-A69E-5B8CDCA3D6AD}" destId="{4DA0BB63-6737-40AA-AB4E-A4900214089A}" srcOrd="3" destOrd="0" presId="urn:microsoft.com/office/officeart/2018/5/layout/CenteredIconLabelDescriptionList"/>
    <dgm:cxn modelId="{4BF002E7-6621-418C-A67E-374CCD897CB3}" type="presParOf" srcId="{9E64D6A7-5940-4D73-A69E-5B8CDCA3D6AD}" destId="{3F301DC7-41CE-4541-9A85-ADBB45E30138}" srcOrd="4" destOrd="0" presId="urn:microsoft.com/office/officeart/2018/5/layout/CenteredIconLabelDescriptionList"/>
    <dgm:cxn modelId="{6C7D2345-EB69-43CB-8BD2-5B7143E9A672}" type="presParOf" srcId="{3F301DC7-41CE-4541-9A85-ADBB45E30138}" destId="{D0187FD2-A072-4317-81B8-A017C63CD5E3}" srcOrd="0" destOrd="0" presId="urn:microsoft.com/office/officeart/2018/5/layout/CenteredIconLabelDescriptionList"/>
    <dgm:cxn modelId="{03AE4658-642B-4282-BF73-F7E1D81D9928}" type="presParOf" srcId="{3F301DC7-41CE-4541-9A85-ADBB45E30138}" destId="{F4CFA3B4-09AF-49D6-A287-3446900E1658}" srcOrd="1" destOrd="0" presId="urn:microsoft.com/office/officeart/2018/5/layout/CenteredIconLabelDescriptionList"/>
    <dgm:cxn modelId="{BC793FE7-0977-4C2B-B2AD-1F92028871DD}" type="presParOf" srcId="{3F301DC7-41CE-4541-9A85-ADBB45E30138}" destId="{D5A0E5ED-D10C-4817-BBC7-30FEFAB7050A}" srcOrd="2" destOrd="0" presId="urn:microsoft.com/office/officeart/2018/5/layout/CenteredIconLabelDescriptionList"/>
    <dgm:cxn modelId="{B4B9A84B-DDD5-4B72-9297-5C5C9B02346D}" type="presParOf" srcId="{3F301DC7-41CE-4541-9A85-ADBB45E30138}" destId="{F4316B1D-F669-4BFB-BFDB-E506D0E178B4}" srcOrd="3" destOrd="0" presId="urn:microsoft.com/office/officeart/2018/5/layout/CenteredIconLabelDescriptionList"/>
    <dgm:cxn modelId="{15FC3E85-0359-49E0-9494-A6D97618645E}" type="presParOf" srcId="{3F301DC7-41CE-4541-9A85-ADBB45E30138}" destId="{F8DF49D3-F87D-4CB8-89DC-9A3C0011DCC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F4F0A8-483A-40DA-8FFB-A55BD5BF0B2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359F35-6CE0-4546-A73C-42879FEEDF37}">
      <dgm:prSet/>
      <dgm:spPr/>
      <dgm:t>
        <a:bodyPr/>
        <a:lstStyle/>
        <a:p>
          <a:pPr>
            <a:defRPr b="1"/>
          </a:pPr>
          <a:r>
            <a:rPr lang="en-US"/>
            <a:t>Python Scripts</a:t>
          </a:r>
        </a:p>
      </dgm:t>
    </dgm:pt>
    <dgm:pt modelId="{AAB8F8EC-6708-48DC-A2E5-5390922A85BF}" type="parTrans" cxnId="{A4C22BA0-D558-442D-B197-CA1DB1A4ADCE}">
      <dgm:prSet/>
      <dgm:spPr/>
      <dgm:t>
        <a:bodyPr/>
        <a:lstStyle/>
        <a:p>
          <a:endParaRPr lang="en-US"/>
        </a:p>
      </dgm:t>
    </dgm:pt>
    <dgm:pt modelId="{E50B5802-29E9-4E1C-932A-9BFE8AB38FF3}" type="sibTrans" cxnId="{A4C22BA0-D558-442D-B197-CA1DB1A4ADCE}">
      <dgm:prSet/>
      <dgm:spPr/>
      <dgm:t>
        <a:bodyPr/>
        <a:lstStyle/>
        <a:p>
          <a:endParaRPr lang="en-US"/>
        </a:p>
      </dgm:t>
    </dgm:pt>
    <dgm:pt modelId="{348AA64F-ECB9-4F71-82BE-A0A4DBDA13C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Data Extraction: Bureau of Transportation Statistics</a:t>
          </a:r>
        </a:p>
      </dgm:t>
    </dgm:pt>
    <dgm:pt modelId="{F50CA895-4A3C-4CC0-8685-14C4DEF67BC8}" type="parTrans" cxnId="{3998D9BD-9866-4B10-A9E5-3EFF559C68A1}">
      <dgm:prSet/>
      <dgm:spPr/>
      <dgm:t>
        <a:bodyPr/>
        <a:lstStyle/>
        <a:p>
          <a:endParaRPr lang="en-US"/>
        </a:p>
      </dgm:t>
    </dgm:pt>
    <dgm:pt modelId="{4F62B371-2DF3-4B90-83CE-B44EC842800A}" type="sibTrans" cxnId="{3998D9BD-9866-4B10-A9E5-3EFF559C68A1}">
      <dgm:prSet/>
      <dgm:spPr/>
      <dgm:t>
        <a:bodyPr/>
        <a:lstStyle/>
        <a:p>
          <a:endParaRPr lang="en-US"/>
        </a:p>
      </dgm:t>
    </dgm:pt>
    <dgm:pt modelId="{A9F1722F-6426-46A1-8B1B-0533085352B7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Transformation : Merge tables</a:t>
          </a:r>
        </a:p>
      </dgm:t>
    </dgm:pt>
    <dgm:pt modelId="{41545971-DB48-47FA-9108-3F925588535D}" type="parTrans" cxnId="{76EA9D34-B388-4606-B6CD-1CB27ECF801F}">
      <dgm:prSet/>
      <dgm:spPr/>
      <dgm:t>
        <a:bodyPr/>
        <a:lstStyle/>
        <a:p>
          <a:endParaRPr lang="en-US"/>
        </a:p>
      </dgm:t>
    </dgm:pt>
    <dgm:pt modelId="{B8AB0E63-3387-4062-AC09-93BFF871ECF3}" type="sibTrans" cxnId="{76EA9D34-B388-4606-B6CD-1CB27ECF801F}">
      <dgm:prSet/>
      <dgm:spPr/>
      <dgm:t>
        <a:bodyPr/>
        <a:lstStyle/>
        <a:p>
          <a:endParaRPr lang="en-US"/>
        </a:p>
      </dgm:t>
    </dgm:pt>
    <dgm:pt modelId="{2E2AF992-F407-47B7-826D-BA13A0FA234E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Load into PostgreSQL database</a:t>
          </a:r>
        </a:p>
      </dgm:t>
    </dgm:pt>
    <dgm:pt modelId="{681967E8-8398-4135-AA80-FBDF43D9FDBE}" type="parTrans" cxnId="{D89F43E1-6A6C-4B66-8A1A-1280E5A40AFC}">
      <dgm:prSet/>
      <dgm:spPr/>
      <dgm:t>
        <a:bodyPr/>
        <a:lstStyle/>
        <a:p>
          <a:endParaRPr lang="en-US"/>
        </a:p>
      </dgm:t>
    </dgm:pt>
    <dgm:pt modelId="{045EF384-1D56-4452-B746-A4B894C328EB}" type="sibTrans" cxnId="{D89F43E1-6A6C-4B66-8A1A-1280E5A40AFC}">
      <dgm:prSet/>
      <dgm:spPr/>
      <dgm:t>
        <a:bodyPr/>
        <a:lstStyle/>
        <a:p>
          <a:endParaRPr lang="en-US"/>
        </a:p>
      </dgm:t>
    </dgm:pt>
    <dgm:pt modelId="{5DB751C4-DB9A-49DD-80EE-D144EF92B7A2}">
      <dgm:prSet/>
      <dgm:spPr/>
      <dgm:t>
        <a:bodyPr/>
        <a:lstStyle/>
        <a:p>
          <a:pPr>
            <a:defRPr b="1"/>
          </a:pPr>
          <a:r>
            <a:rPr lang="en-US"/>
            <a:t>PostgreSQL Database</a:t>
          </a:r>
        </a:p>
      </dgm:t>
    </dgm:pt>
    <dgm:pt modelId="{2D961A81-A5E7-48D6-B494-384EFF7D2F80}" type="parTrans" cxnId="{D77B621D-9BEA-457C-94C7-0A751417FFBE}">
      <dgm:prSet/>
      <dgm:spPr/>
      <dgm:t>
        <a:bodyPr/>
        <a:lstStyle/>
        <a:p>
          <a:endParaRPr lang="en-US"/>
        </a:p>
      </dgm:t>
    </dgm:pt>
    <dgm:pt modelId="{257708C5-3CBB-4D12-A268-7C0BA247D541}" type="sibTrans" cxnId="{D77B621D-9BEA-457C-94C7-0A751417FFBE}">
      <dgm:prSet/>
      <dgm:spPr/>
      <dgm:t>
        <a:bodyPr/>
        <a:lstStyle/>
        <a:p>
          <a:endParaRPr lang="en-US"/>
        </a:p>
      </dgm:t>
    </dgm:pt>
    <dgm:pt modelId="{A359652A-876E-4CFA-B7AA-6DC7AA0F39CF}">
      <dgm:prSet/>
      <dgm:spPr/>
      <dgm:t>
        <a:bodyPr/>
        <a:lstStyle/>
        <a:p>
          <a:r>
            <a:rPr lang="en-US" dirty="0"/>
            <a:t>- Four tables</a:t>
          </a:r>
        </a:p>
      </dgm:t>
    </dgm:pt>
    <dgm:pt modelId="{D3CBBB73-53DD-4C3E-AC4B-62F7041DA61F}" type="parTrans" cxnId="{793D0971-CEED-465E-AA2F-5BE541654920}">
      <dgm:prSet/>
      <dgm:spPr/>
      <dgm:t>
        <a:bodyPr/>
        <a:lstStyle/>
        <a:p>
          <a:endParaRPr lang="en-US"/>
        </a:p>
      </dgm:t>
    </dgm:pt>
    <dgm:pt modelId="{B3541C64-7267-4A46-A199-2D37D55500C5}" type="sibTrans" cxnId="{793D0971-CEED-465E-AA2F-5BE541654920}">
      <dgm:prSet/>
      <dgm:spPr/>
      <dgm:t>
        <a:bodyPr/>
        <a:lstStyle/>
        <a:p>
          <a:endParaRPr lang="en-US"/>
        </a:p>
      </dgm:t>
    </dgm:pt>
    <dgm:pt modelId="{D382A59F-E652-40FD-9270-B6A1738F42CB}">
      <dgm:prSet/>
      <dgm:spPr/>
      <dgm:t>
        <a:bodyPr/>
        <a:lstStyle/>
        <a:p>
          <a:r>
            <a:rPr lang="en-US" dirty="0"/>
            <a:t>- Airline, Airport, Flight, Cancellation</a:t>
          </a:r>
        </a:p>
        <a:p>
          <a:r>
            <a:rPr lang="en-US" dirty="0"/>
            <a:t>- Via AWS</a:t>
          </a:r>
        </a:p>
      </dgm:t>
    </dgm:pt>
    <dgm:pt modelId="{FF4656C8-1DC3-47D6-B99F-9A3E7D29746C}" type="parTrans" cxnId="{21B02E3D-7DAB-499E-9448-76A7AB441BFF}">
      <dgm:prSet/>
      <dgm:spPr/>
      <dgm:t>
        <a:bodyPr/>
        <a:lstStyle/>
        <a:p>
          <a:endParaRPr lang="en-US"/>
        </a:p>
      </dgm:t>
    </dgm:pt>
    <dgm:pt modelId="{52753BB2-28D2-4300-92AE-458706E42780}" type="sibTrans" cxnId="{21B02E3D-7DAB-499E-9448-76A7AB441BFF}">
      <dgm:prSet/>
      <dgm:spPr/>
      <dgm:t>
        <a:bodyPr/>
        <a:lstStyle/>
        <a:p>
          <a:endParaRPr lang="en-US"/>
        </a:p>
      </dgm:t>
    </dgm:pt>
    <dgm:pt modelId="{AD130CBC-C06B-4F17-AD6A-926CD5A79437}">
      <dgm:prSet/>
      <dgm:spPr/>
      <dgm:t>
        <a:bodyPr/>
        <a:lstStyle/>
        <a:p>
          <a:pPr>
            <a:defRPr b="1"/>
          </a:pPr>
          <a:r>
            <a:rPr lang="en-US"/>
            <a:t>Python Flask</a:t>
          </a:r>
        </a:p>
      </dgm:t>
    </dgm:pt>
    <dgm:pt modelId="{C07E7F6B-95D8-4121-BA64-55649D986DAD}" type="parTrans" cxnId="{6DC17CFF-D5A1-4C16-A261-4FDC1CD805DB}">
      <dgm:prSet/>
      <dgm:spPr/>
      <dgm:t>
        <a:bodyPr/>
        <a:lstStyle/>
        <a:p>
          <a:endParaRPr lang="en-US"/>
        </a:p>
      </dgm:t>
    </dgm:pt>
    <dgm:pt modelId="{65064C2D-54A3-4975-AE9C-0AD4F47C1670}" type="sibTrans" cxnId="{6DC17CFF-D5A1-4C16-A261-4FDC1CD805DB}">
      <dgm:prSet/>
      <dgm:spPr/>
      <dgm:t>
        <a:bodyPr/>
        <a:lstStyle/>
        <a:p>
          <a:endParaRPr lang="en-US"/>
        </a:p>
      </dgm:t>
    </dgm:pt>
    <dgm:pt modelId="{3841CA0D-4F60-4142-B7D8-E431ACE83974}">
      <dgm:prSet/>
      <dgm:spPr/>
      <dgm:t>
        <a:bodyPr/>
        <a:lstStyle/>
        <a:p>
          <a:r>
            <a:rPr lang="en-US" dirty="0"/>
            <a:t>- app.py </a:t>
          </a:r>
        </a:p>
      </dgm:t>
    </dgm:pt>
    <dgm:pt modelId="{46CAFB77-ADD3-4C7D-88B1-84F55B164969}" type="parTrans" cxnId="{168B8624-607C-4819-A9A1-2A238C1EA206}">
      <dgm:prSet/>
      <dgm:spPr/>
      <dgm:t>
        <a:bodyPr/>
        <a:lstStyle/>
        <a:p>
          <a:endParaRPr lang="en-US"/>
        </a:p>
      </dgm:t>
    </dgm:pt>
    <dgm:pt modelId="{2C63E887-ACC0-43D2-A195-3B97A55FE559}" type="sibTrans" cxnId="{168B8624-607C-4819-A9A1-2A238C1EA206}">
      <dgm:prSet/>
      <dgm:spPr/>
      <dgm:t>
        <a:bodyPr/>
        <a:lstStyle/>
        <a:p>
          <a:endParaRPr lang="en-US"/>
        </a:p>
      </dgm:t>
    </dgm:pt>
    <dgm:pt modelId="{3D8130F0-7C3A-4195-B306-4F91793DB2B6}">
      <dgm:prSet/>
      <dgm:spPr/>
      <dgm:t>
        <a:bodyPr/>
        <a:lstStyle/>
        <a:p>
          <a:r>
            <a:rPr lang="en-US" dirty="0"/>
            <a:t>- Pulls template and static files together to render data</a:t>
          </a:r>
        </a:p>
      </dgm:t>
    </dgm:pt>
    <dgm:pt modelId="{EBB671D1-FB3E-4DA2-8A10-F45E86CD8F10}" type="parTrans" cxnId="{3A3BE268-7DFB-4876-8898-675ADF32F143}">
      <dgm:prSet/>
      <dgm:spPr/>
      <dgm:t>
        <a:bodyPr/>
        <a:lstStyle/>
        <a:p>
          <a:endParaRPr lang="en-US"/>
        </a:p>
      </dgm:t>
    </dgm:pt>
    <dgm:pt modelId="{5D8FFFCA-2E12-4B2C-AB90-F442A7AF44A8}" type="sibTrans" cxnId="{3A3BE268-7DFB-4876-8898-675ADF32F143}">
      <dgm:prSet/>
      <dgm:spPr/>
      <dgm:t>
        <a:bodyPr/>
        <a:lstStyle/>
        <a:p>
          <a:endParaRPr lang="en-US"/>
        </a:p>
      </dgm:t>
    </dgm:pt>
    <dgm:pt modelId="{4A195633-9DA6-467A-BD21-EEB71A03EE18}" type="pres">
      <dgm:prSet presAssocID="{1AF4F0A8-483A-40DA-8FFB-A55BD5BF0B26}" presName="root" presStyleCnt="0">
        <dgm:presLayoutVars>
          <dgm:dir/>
          <dgm:resizeHandles val="exact"/>
        </dgm:presLayoutVars>
      </dgm:prSet>
      <dgm:spPr/>
    </dgm:pt>
    <dgm:pt modelId="{3E39D512-3786-4191-9D55-9135448E5930}" type="pres">
      <dgm:prSet presAssocID="{6B359F35-6CE0-4546-A73C-42879FEEDF37}" presName="compNode" presStyleCnt="0"/>
      <dgm:spPr/>
    </dgm:pt>
    <dgm:pt modelId="{BC0A0A0E-8D8A-419C-A1D6-C869102F72DB}" type="pres">
      <dgm:prSet presAssocID="{6B359F35-6CE0-4546-A73C-42879FEEDF37}" presName="iconRect" presStyleLbl="node1" presStyleIdx="0" presStyleCnt="3" custLinFactX="131620" custLinFactNeighborX="200000" custLinFactNeighborY="10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A3A3B6E-C47D-470E-9D04-7A2EADAFD69A}" type="pres">
      <dgm:prSet presAssocID="{6B359F35-6CE0-4546-A73C-42879FEEDF37}" presName="iconSpace" presStyleCnt="0"/>
      <dgm:spPr/>
    </dgm:pt>
    <dgm:pt modelId="{C157C5C2-6CAA-444F-BDD3-C0280293F1EA}" type="pres">
      <dgm:prSet presAssocID="{6B359F35-6CE0-4546-A73C-42879FEEDF37}" presName="parTx" presStyleLbl="revTx" presStyleIdx="0" presStyleCnt="6">
        <dgm:presLayoutVars>
          <dgm:chMax val="0"/>
          <dgm:chPref val="0"/>
        </dgm:presLayoutVars>
      </dgm:prSet>
      <dgm:spPr/>
    </dgm:pt>
    <dgm:pt modelId="{5C368815-8C33-4D7E-83EF-3F12A09F51F0}" type="pres">
      <dgm:prSet presAssocID="{6B359F35-6CE0-4546-A73C-42879FEEDF37}" presName="txSpace" presStyleCnt="0"/>
      <dgm:spPr/>
    </dgm:pt>
    <dgm:pt modelId="{FE898A11-AED7-4542-9F4A-B30A04D0B990}" type="pres">
      <dgm:prSet presAssocID="{6B359F35-6CE0-4546-A73C-42879FEEDF37}" presName="desTx" presStyleLbl="revTx" presStyleIdx="1" presStyleCnt="6">
        <dgm:presLayoutVars/>
      </dgm:prSet>
      <dgm:spPr/>
    </dgm:pt>
    <dgm:pt modelId="{DB5D14C5-11C1-4909-A06B-2A677D9A54C1}" type="pres">
      <dgm:prSet presAssocID="{E50B5802-29E9-4E1C-932A-9BFE8AB38FF3}" presName="sibTrans" presStyleCnt="0"/>
      <dgm:spPr/>
    </dgm:pt>
    <dgm:pt modelId="{13E6E6F8-46D2-4811-BDF6-5F26C50354BE}" type="pres">
      <dgm:prSet presAssocID="{5DB751C4-DB9A-49DD-80EE-D144EF92B7A2}" presName="compNode" presStyleCnt="0"/>
      <dgm:spPr/>
    </dgm:pt>
    <dgm:pt modelId="{65FE61E6-2DDE-429A-814B-E4FA4FFC70F2}" type="pres">
      <dgm:prSet presAssocID="{5DB751C4-DB9A-49DD-80EE-D144EF92B7A2}" presName="iconRect" presStyleLbl="node1" presStyleIdx="1" presStyleCnt="3" custLinFactX="-133923" custLinFactNeighborX="-200000" custLinFactNeighborY="-244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94B8DEF-1057-4EBF-8510-D3922CCF132E}" type="pres">
      <dgm:prSet presAssocID="{5DB751C4-DB9A-49DD-80EE-D144EF92B7A2}" presName="iconSpace" presStyleCnt="0"/>
      <dgm:spPr/>
    </dgm:pt>
    <dgm:pt modelId="{99CD3856-5213-492C-B46D-9CA321B34219}" type="pres">
      <dgm:prSet presAssocID="{5DB751C4-DB9A-49DD-80EE-D144EF92B7A2}" presName="parTx" presStyleLbl="revTx" presStyleIdx="2" presStyleCnt="6">
        <dgm:presLayoutVars>
          <dgm:chMax val="0"/>
          <dgm:chPref val="0"/>
        </dgm:presLayoutVars>
      </dgm:prSet>
      <dgm:spPr/>
    </dgm:pt>
    <dgm:pt modelId="{D9906724-2106-4A84-861D-6DED40D9C21B}" type="pres">
      <dgm:prSet presAssocID="{5DB751C4-DB9A-49DD-80EE-D144EF92B7A2}" presName="txSpace" presStyleCnt="0"/>
      <dgm:spPr/>
    </dgm:pt>
    <dgm:pt modelId="{7D624645-1F54-44BA-A009-0B6D17734303}" type="pres">
      <dgm:prSet presAssocID="{5DB751C4-DB9A-49DD-80EE-D144EF92B7A2}" presName="desTx" presStyleLbl="revTx" presStyleIdx="3" presStyleCnt="6">
        <dgm:presLayoutVars/>
      </dgm:prSet>
      <dgm:spPr/>
    </dgm:pt>
    <dgm:pt modelId="{A7C94532-211F-48FF-8BAA-649722E36F69}" type="pres">
      <dgm:prSet presAssocID="{257708C5-3CBB-4D12-A268-7C0BA247D541}" presName="sibTrans" presStyleCnt="0"/>
      <dgm:spPr/>
    </dgm:pt>
    <dgm:pt modelId="{636F6EF3-7BA7-4BC7-B024-7C03E422BB3E}" type="pres">
      <dgm:prSet presAssocID="{AD130CBC-C06B-4F17-AD6A-926CD5A79437}" presName="compNode" presStyleCnt="0"/>
      <dgm:spPr/>
    </dgm:pt>
    <dgm:pt modelId="{7E213B8D-90CC-4923-A781-86B2BB859C1F}" type="pres">
      <dgm:prSet presAssocID="{AD130CBC-C06B-4F17-AD6A-926CD5A794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73228B2-1E31-4712-829C-C636937E6844}" type="pres">
      <dgm:prSet presAssocID="{AD130CBC-C06B-4F17-AD6A-926CD5A79437}" presName="iconSpace" presStyleCnt="0"/>
      <dgm:spPr/>
    </dgm:pt>
    <dgm:pt modelId="{C65891B0-638F-4432-881C-5D477398A1A2}" type="pres">
      <dgm:prSet presAssocID="{AD130CBC-C06B-4F17-AD6A-926CD5A79437}" presName="parTx" presStyleLbl="revTx" presStyleIdx="4" presStyleCnt="6">
        <dgm:presLayoutVars>
          <dgm:chMax val="0"/>
          <dgm:chPref val="0"/>
        </dgm:presLayoutVars>
      </dgm:prSet>
      <dgm:spPr/>
    </dgm:pt>
    <dgm:pt modelId="{0AE09AE8-238A-49BD-AFC3-4D95CA4806CC}" type="pres">
      <dgm:prSet presAssocID="{AD130CBC-C06B-4F17-AD6A-926CD5A79437}" presName="txSpace" presStyleCnt="0"/>
      <dgm:spPr/>
    </dgm:pt>
    <dgm:pt modelId="{8346A89D-7A07-432D-9AAE-D1A52DD2C0E7}" type="pres">
      <dgm:prSet presAssocID="{AD130CBC-C06B-4F17-AD6A-926CD5A79437}" presName="desTx" presStyleLbl="revTx" presStyleIdx="5" presStyleCnt="6">
        <dgm:presLayoutVars/>
      </dgm:prSet>
      <dgm:spPr/>
    </dgm:pt>
  </dgm:ptLst>
  <dgm:cxnLst>
    <dgm:cxn modelId="{F414EB04-4493-45BA-83F6-A65A35CD9247}" type="presOf" srcId="{2E2AF992-F407-47B7-826D-BA13A0FA234E}" destId="{FE898A11-AED7-4542-9F4A-B30A04D0B990}" srcOrd="0" destOrd="2" presId="urn:microsoft.com/office/officeart/2018/5/layout/CenteredIconLabelDescriptionList"/>
    <dgm:cxn modelId="{3D26780A-6A53-4EA4-AB32-230247B30C9B}" type="presOf" srcId="{1AF4F0A8-483A-40DA-8FFB-A55BD5BF0B26}" destId="{4A195633-9DA6-467A-BD21-EEB71A03EE18}" srcOrd="0" destOrd="0" presId="urn:microsoft.com/office/officeart/2018/5/layout/CenteredIconLabelDescriptionList"/>
    <dgm:cxn modelId="{D77B621D-9BEA-457C-94C7-0A751417FFBE}" srcId="{1AF4F0A8-483A-40DA-8FFB-A55BD5BF0B26}" destId="{5DB751C4-DB9A-49DD-80EE-D144EF92B7A2}" srcOrd="1" destOrd="0" parTransId="{2D961A81-A5E7-48D6-B494-384EFF7D2F80}" sibTransId="{257708C5-3CBB-4D12-A268-7C0BA247D541}"/>
    <dgm:cxn modelId="{BF8C6F22-17C1-48EE-BC81-39FD695616EC}" type="presOf" srcId="{3D8130F0-7C3A-4195-B306-4F91793DB2B6}" destId="{8346A89D-7A07-432D-9AAE-D1A52DD2C0E7}" srcOrd="0" destOrd="1" presId="urn:microsoft.com/office/officeart/2018/5/layout/CenteredIconLabelDescriptionList"/>
    <dgm:cxn modelId="{168B8624-607C-4819-A9A1-2A238C1EA206}" srcId="{AD130CBC-C06B-4F17-AD6A-926CD5A79437}" destId="{3841CA0D-4F60-4142-B7D8-E431ACE83974}" srcOrd="0" destOrd="0" parTransId="{46CAFB77-ADD3-4C7D-88B1-84F55B164969}" sibTransId="{2C63E887-ACC0-43D2-A195-3B97A55FE559}"/>
    <dgm:cxn modelId="{76EA9D34-B388-4606-B6CD-1CB27ECF801F}" srcId="{6B359F35-6CE0-4546-A73C-42879FEEDF37}" destId="{A9F1722F-6426-46A1-8B1B-0533085352B7}" srcOrd="1" destOrd="0" parTransId="{41545971-DB48-47FA-9108-3F925588535D}" sibTransId="{B8AB0E63-3387-4062-AC09-93BFF871ECF3}"/>
    <dgm:cxn modelId="{21B02E3D-7DAB-499E-9448-76A7AB441BFF}" srcId="{5DB751C4-DB9A-49DD-80EE-D144EF92B7A2}" destId="{D382A59F-E652-40FD-9270-B6A1738F42CB}" srcOrd="1" destOrd="0" parTransId="{FF4656C8-1DC3-47D6-B99F-9A3E7D29746C}" sibTransId="{52753BB2-28D2-4300-92AE-458706E42780}"/>
    <dgm:cxn modelId="{AC5A475E-BFC5-465D-A94D-9095F71C4155}" type="presOf" srcId="{D382A59F-E652-40FD-9270-B6A1738F42CB}" destId="{7D624645-1F54-44BA-A009-0B6D17734303}" srcOrd="0" destOrd="1" presId="urn:microsoft.com/office/officeart/2018/5/layout/CenteredIconLabelDescriptionList"/>
    <dgm:cxn modelId="{3A3BE268-7DFB-4876-8898-675ADF32F143}" srcId="{AD130CBC-C06B-4F17-AD6A-926CD5A79437}" destId="{3D8130F0-7C3A-4195-B306-4F91793DB2B6}" srcOrd="1" destOrd="0" parTransId="{EBB671D1-FB3E-4DA2-8A10-F45E86CD8F10}" sibTransId="{5D8FFFCA-2E12-4B2C-AB90-F442A7AF44A8}"/>
    <dgm:cxn modelId="{88DEF169-5A3C-4386-B294-605A1C3C2C28}" type="presOf" srcId="{AD130CBC-C06B-4F17-AD6A-926CD5A79437}" destId="{C65891B0-638F-4432-881C-5D477398A1A2}" srcOrd="0" destOrd="0" presId="urn:microsoft.com/office/officeart/2018/5/layout/CenteredIconLabelDescriptionList"/>
    <dgm:cxn modelId="{3E8CF66A-C82E-47D7-9D62-1490A2A4CDE4}" type="presOf" srcId="{A9F1722F-6426-46A1-8B1B-0533085352B7}" destId="{FE898A11-AED7-4542-9F4A-B30A04D0B990}" srcOrd="0" destOrd="1" presId="urn:microsoft.com/office/officeart/2018/5/layout/CenteredIconLabelDescriptionList"/>
    <dgm:cxn modelId="{793D0971-CEED-465E-AA2F-5BE541654920}" srcId="{5DB751C4-DB9A-49DD-80EE-D144EF92B7A2}" destId="{A359652A-876E-4CFA-B7AA-6DC7AA0F39CF}" srcOrd="0" destOrd="0" parTransId="{D3CBBB73-53DD-4C3E-AC4B-62F7041DA61F}" sibTransId="{B3541C64-7267-4A46-A199-2D37D55500C5}"/>
    <dgm:cxn modelId="{B261258F-0442-4DED-8AB6-1700BD4C779F}" type="presOf" srcId="{6B359F35-6CE0-4546-A73C-42879FEEDF37}" destId="{C157C5C2-6CAA-444F-BDD3-C0280293F1EA}" srcOrd="0" destOrd="0" presId="urn:microsoft.com/office/officeart/2018/5/layout/CenteredIconLabelDescriptionList"/>
    <dgm:cxn modelId="{82468695-9F6E-40D7-9EF2-745E99A95B86}" type="presOf" srcId="{3841CA0D-4F60-4142-B7D8-E431ACE83974}" destId="{8346A89D-7A07-432D-9AAE-D1A52DD2C0E7}" srcOrd="0" destOrd="0" presId="urn:microsoft.com/office/officeart/2018/5/layout/CenteredIconLabelDescriptionList"/>
    <dgm:cxn modelId="{CAC90D97-C349-4CF4-A5A4-DFE87BF874E4}" type="presOf" srcId="{5DB751C4-DB9A-49DD-80EE-D144EF92B7A2}" destId="{99CD3856-5213-492C-B46D-9CA321B34219}" srcOrd="0" destOrd="0" presId="urn:microsoft.com/office/officeart/2018/5/layout/CenteredIconLabelDescriptionList"/>
    <dgm:cxn modelId="{5383AA9A-0D35-49F9-9AB5-8F8F7E6ABF86}" type="presOf" srcId="{A359652A-876E-4CFA-B7AA-6DC7AA0F39CF}" destId="{7D624645-1F54-44BA-A009-0B6D17734303}" srcOrd="0" destOrd="0" presId="urn:microsoft.com/office/officeart/2018/5/layout/CenteredIconLabelDescriptionList"/>
    <dgm:cxn modelId="{A4C22BA0-D558-442D-B197-CA1DB1A4ADCE}" srcId="{1AF4F0A8-483A-40DA-8FFB-A55BD5BF0B26}" destId="{6B359F35-6CE0-4546-A73C-42879FEEDF37}" srcOrd="0" destOrd="0" parTransId="{AAB8F8EC-6708-48DC-A2E5-5390922A85BF}" sibTransId="{E50B5802-29E9-4E1C-932A-9BFE8AB38FF3}"/>
    <dgm:cxn modelId="{3998D9BD-9866-4B10-A9E5-3EFF559C68A1}" srcId="{6B359F35-6CE0-4546-A73C-42879FEEDF37}" destId="{348AA64F-ECB9-4F71-82BE-A0A4DBDA13C2}" srcOrd="0" destOrd="0" parTransId="{F50CA895-4A3C-4CC0-8685-14C4DEF67BC8}" sibTransId="{4F62B371-2DF3-4B90-83CE-B44EC842800A}"/>
    <dgm:cxn modelId="{ED17F2D1-C649-44B5-9A1D-4FFE3FF9A743}" type="presOf" srcId="{348AA64F-ECB9-4F71-82BE-A0A4DBDA13C2}" destId="{FE898A11-AED7-4542-9F4A-B30A04D0B990}" srcOrd="0" destOrd="0" presId="urn:microsoft.com/office/officeart/2018/5/layout/CenteredIconLabelDescriptionList"/>
    <dgm:cxn modelId="{D89F43E1-6A6C-4B66-8A1A-1280E5A40AFC}" srcId="{6B359F35-6CE0-4546-A73C-42879FEEDF37}" destId="{2E2AF992-F407-47B7-826D-BA13A0FA234E}" srcOrd="2" destOrd="0" parTransId="{681967E8-8398-4135-AA80-FBDF43D9FDBE}" sibTransId="{045EF384-1D56-4452-B746-A4B894C328EB}"/>
    <dgm:cxn modelId="{6DC17CFF-D5A1-4C16-A261-4FDC1CD805DB}" srcId="{1AF4F0A8-483A-40DA-8FFB-A55BD5BF0B26}" destId="{AD130CBC-C06B-4F17-AD6A-926CD5A79437}" srcOrd="2" destOrd="0" parTransId="{C07E7F6B-95D8-4121-BA64-55649D986DAD}" sibTransId="{65064C2D-54A3-4975-AE9C-0AD4F47C1670}"/>
    <dgm:cxn modelId="{4EEF40FD-C973-45C2-B0A3-CDB9298B57F1}" type="presParOf" srcId="{4A195633-9DA6-467A-BD21-EEB71A03EE18}" destId="{3E39D512-3786-4191-9D55-9135448E5930}" srcOrd="0" destOrd="0" presId="urn:microsoft.com/office/officeart/2018/5/layout/CenteredIconLabelDescriptionList"/>
    <dgm:cxn modelId="{2DEB8DC5-742C-4D2A-AC09-6F391486CBC5}" type="presParOf" srcId="{3E39D512-3786-4191-9D55-9135448E5930}" destId="{BC0A0A0E-8D8A-419C-A1D6-C869102F72DB}" srcOrd="0" destOrd="0" presId="urn:microsoft.com/office/officeart/2018/5/layout/CenteredIconLabelDescriptionList"/>
    <dgm:cxn modelId="{631481A4-E17B-4336-BD42-D886A6DC1718}" type="presParOf" srcId="{3E39D512-3786-4191-9D55-9135448E5930}" destId="{4A3A3B6E-C47D-470E-9D04-7A2EADAFD69A}" srcOrd="1" destOrd="0" presId="urn:microsoft.com/office/officeart/2018/5/layout/CenteredIconLabelDescriptionList"/>
    <dgm:cxn modelId="{5B0AC481-39E4-4AA0-819A-18F0B0F7E593}" type="presParOf" srcId="{3E39D512-3786-4191-9D55-9135448E5930}" destId="{C157C5C2-6CAA-444F-BDD3-C0280293F1EA}" srcOrd="2" destOrd="0" presId="urn:microsoft.com/office/officeart/2018/5/layout/CenteredIconLabelDescriptionList"/>
    <dgm:cxn modelId="{061B592C-56CD-46F3-B03A-0098BD7F5FCD}" type="presParOf" srcId="{3E39D512-3786-4191-9D55-9135448E5930}" destId="{5C368815-8C33-4D7E-83EF-3F12A09F51F0}" srcOrd="3" destOrd="0" presId="urn:microsoft.com/office/officeart/2018/5/layout/CenteredIconLabelDescriptionList"/>
    <dgm:cxn modelId="{586C609E-9F79-4A2C-B955-A54AF79CAF3B}" type="presParOf" srcId="{3E39D512-3786-4191-9D55-9135448E5930}" destId="{FE898A11-AED7-4542-9F4A-B30A04D0B990}" srcOrd="4" destOrd="0" presId="urn:microsoft.com/office/officeart/2018/5/layout/CenteredIconLabelDescriptionList"/>
    <dgm:cxn modelId="{5FF9DF41-D7D3-454B-9876-8294E7B22ADA}" type="presParOf" srcId="{4A195633-9DA6-467A-BD21-EEB71A03EE18}" destId="{DB5D14C5-11C1-4909-A06B-2A677D9A54C1}" srcOrd="1" destOrd="0" presId="urn:microsoft.com/office/officeart/2018/5/layout/CenteredIconLabelDescriptionList"/>
    <dgm:cxn modelId="{29A9FF44-0C16-4D71-A0BE-267422BBA83E}" type="presParOf" srcId="{4A195633-9DA6-467A-BD21-EEB71A03EE18}" destId="{13E6E6F8-46D2-4811-BDF6-5F26C50354BE}" srcOrd="2" destOrd="0" presId="urn:microsoft.com/office/officeart/2018/5/layout/CenteredIconLabelDescriptionList"/>
    <dgm:cxn modelId="{FF22B4B1-7D29-4B55-83BC-2623EAF4841B}" type="presParOf" srcId="{13E6E6F8-46D2-4811-BDF6-5F26C50354BE}" destId="{65FE61E6-2DDE-429A-814B-E4FA4FFC70F2}" srcOrd="0" destOrd="0" presId="urn:microsoft.com/office/officeart/2018/5/layout/CenteredIconLabelDescriptionList"/>
    <dgm:cxn modelId="{1D19CAC5-ADF5-4E1B-A7D7-FF50166C3266}" type="presParOf" srcId="{13E6E6F8-46D2-4811-BDF6-5F26C50354BE}" destId="{F94B8DEF-1057-4EBF-8510-D3922CCF132E}" srcOrd="1" destOrd="0" presId="urn:microsoft.com/office/officeart/2018/5/layout/CenteredIconLabelDescriptionList"/>
    <dgm:cxn modelId="{18A0F4CD-1A80-451F-9E78-8F44DD3EA33A}" type="presParOf" srcId="{13E6E6F8-46D2-4811-BDF6-5F26C50354BE}" destId="{99CD3856-5213-492C-B46D-9CA321B34219}" srcOrd="2" destOrd="0" presId="urn:microsoft.com/office/officeart/2018/5/layout/CenteredIconLabelDescriptionList"/>
    <dgm:cxn modelId="{EAF60E88-1BE9-42FF-86FC-26483EA158BD}" type="presParOf" srcId="{13E6E6F8-46D2-4811-BDF6-5F26C50354BE}" destId="{D9906724-2106-4A84-861D-6DED40D9C21B}" srcOrd="3" destOrd="0" presId="urn:microsoft.com/office/officeart/2018/5/layout/CenteredIconLabelDescriptionList"/>
    <dgm:cxn modelId="{F2E4EDAB-A1AE-481D-AF11-1C863B12D380}" type="presParOf" srcId="{13E6E6F8-46D2-4811-BDF6-5F26C50354BE}" destId="{7D624645-1F54-44BA-A009-0B6D17734303}" srcOrd="4" destOrd="0" presId="urn:microsoft.com/office/officeart/2018/5/layout/CenteredIconLabelDescriptionList"/>
    <dgm:cxn modelId="{23F72B7B-5C6B-483E-8F90-3661FDED8290}" type="presParOf" srcId="{4A195633-9DA6-467A-BD21-EEB71A03EE18}" destId="{A7C94532-211F-48FF-8BAA-649722E36F69}" srcOrd="3" destOrd="0" presId="urn:microsoft.com/office/officeart/2018/5/layout/CenteredIconLabelDescriptionList"/>
    <dgm:cxn modelId="{7E1058EA-E9C5-409F-934E-ECD2AEDB4F21}" type="presParOf" srcId="{4A195633-9DA6-467A-BD21-EEB71A03EE18}" destId="{636F6EF3-7BA7-4BC7-B024-7C03E422BB3E}" srcOrd="4" destOrd="0" presId="urn:microsoft.com/office/officeart/2018/5/layout/CenteredIconLabelDescriptionList"/>
    <dgm:cxn modelId="{5087EF2E-6D4F-4952-B683-EB975E3D7C4F}" type="presParOf" srcId="{636F6EF3-7BA7-4BC7-B024-7C03E422BB3E}" destId="{7E213B8D-90CC-4923-A781-86B2BB859C1F}" srcOrd="0" destOrd="0" presId="urn:microsoft.com/office/officeart/2018/5/layout/CenteredIconLabelDescriptionList"/>
    <dgm:cxn modelId="{5F5B22B9-31A1-4857-997C-57B937BEB4B8}" type="presParOf" srcId="{636F6EF3-7BA7-4BC7-B024-7C03E422BB3E}" destId="{073228B2-1E31-4712-829C-C636937E6844}" srcOrd="1" destOrd="0" presId="urn:microsoft.com/office/officeart/2018/5/layout/CenteredIconLabelDescriptionList"/>
    <dgm:cxn modelId="{AE1CB7C1-7BF8-49D0-905A-07EE94A05BA7}" type="presParOf" srcId="{636F6EF3-7BA7-4BC7-B024-7C03E422BB3E}" destId="{C65891B0-638F-4432-881C-5D477398A1A2}" srcOrd="2" destOrd="0" presId="urn:microsoft.com/office/officeart/2018/5/layout/CenteredIconLabelDescriptionList"/>
    <dgm:cxn modelId="{56025185-BA6A-447F-95B6-A397B38D05FD}" type="presParOf" srcId="{636F6EF3-7BA7-4BC7-B024-7C03E422BB3E}" destId="{0AE09AE8-238A-49BD-AFC3-4D95CA4806CC}" srcOrd="3" destOrd="0" presId="urn:microsoft.com/office/officeart/2018/5/layout/CenteredIconLabelDescriptionList"/>
    <dgm:cxn modelId="{8E4548FB-4061-4BD1-8F76-406D0B4BD746}" type="presParOf" srcId="{636F6EF3-7BA7-4BC7-B024-7C03E422BB3E}" destId="{8346A89D-7A07-432D-9AAE-D1A52DD2C0E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51A68-A04D-453C-BB2D-F20B1D5E35C9}">
      <dsp:nvSpPr>
        <dsp:cNvPr id="0" name=""/>
        <dsp:cNvSpPr/>
      </dsp:nvSpPr>
      <dsp:spPr>
        <a:xfrm>
          <a:off x="1053285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A487D-E8B2-4175-B265-A1D68097DEF1}">
      <dsp:nvSpPr>
        <dsp:cNvPr id="0" name=""/>
        <dsp:cNvSpPr/>
      </dsp:nvSpPr>
      <dsp:spPr>
        <a:xfrm>
          <a:off x="4398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HTML</a:t>
          </a:r>
        </a:p>
      </dsp:txBody>
      <dsp:txXfrm>
        <a:off x="4398" y="1861829"/>
        <a:ext cx="3227343" cy="484101"/>
      </dsp:txXfrm>
    </dsp:sp>
    <dsp:sp modelId="{0C482A13-BD42-49C2-A2B8-9E061BDA1DB4}">
      <dsp:nvSpPr>
        <dsp:cNvPr id="0" name=""/>
        <dsp:cNvSpPr/>
      </dsp:nvSpPr>
      <dsp:spPr>
        <a:xfrm>
          <a:off x="4398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One main and three individual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Utilizes d3, </a:t>
          </a:r>
          <a:r>
            <a:rPr lang="en-US" sz="1700" kern="1200" dirty="0" err="1"/>
            <a:t>plotly</a:t>
          </a:r>
          <a:r>
            <a:rPr lang="en-US" sz="1700" kern="1200" dirty="0"/>
            <a:t>, leaflet, </a:t>
          </a:r>
          <a:r>
            <a:rPr lang="en-US" sz="1700" kern="1200" dirty="0" err="1"/>
            <a:t>geovoronoi</a:t>
          </a:r>
          <a:r>
            <a:rPr lang="en-US" sz="1700" kern="1200" dirty="0"/>
            <a:t> and bootstrap libraries</a:t>
          </a:r>
        </a:p>
      </dsp:txBody>
      <dsp:txXfrm>
        <a:off x="4398" y="2410749"/>
        <a:ext cx="3227343" cy="1423095"/>
      </dsp:txXfrm>
    </dsp:sp>
    <dsp:sp modelId="{EBCCBC1D-CD13-4E29-BEA4-894D89E97D42}">
      <dsp:nvSpPr>
        <dsp:cNvPr id="0" name=""/>
        <dsp:cNvSpPr/>
      </dsp:nvSpPr>
      <dsp:spPr>
        <a:xfrm>
          <a:off x="4845414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C7BE0-243D-4866-8221-2050E8C1B8D8}">
      <dsp:nvSpPr>
        <dsp:cNvPr id="0" name=""/>
        <dsp:cNvSpPr/>
      </dsp:nvSpPr>
      <dsp:spPr>
        <a:xfrm>
          <a:off x="3796527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 err="1"/>
            <a:t>Javascript</a:t>
          </a:r>
          <a:endParaRPr lang="en-US" sz="3400" kern="1200" dirty="0"/>
        </a:p>
      </dsp:txBody>
      <dsp:txXfrm>
        <a:off x="3796527" y="1861829"/>
        <a:ext cx="3227343" cy="484101"/>
      </dsp:txXfrm>
    </dsp:sp>
    <dsp:sp modelId="{45C0E86D-8CE4-4CB3-9A8C-99FCA3F38D47}">
      <dsp:nvSpPr>
        <dsp:cNvPr id="0" name=""/>
        <dsp:cNvSpPr/>
      </dsp:nvSpPr>
      <dsp:spPr>
        <a:xfrm>
          <a:off x="3796527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Five files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 One for each visualization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Config file to hold API Key</a:t>
          </a:r>
        </a:p>
      </dsp:txBody>
      <dsp:txXfrm>
        <a:off x="3796527" y="2410749"/>
        <a:ext cx="3227343" cy="1423095"/>
      </dsp:txXfrm>
    </dsp:sp>
    <dsp:sp modelId="{D0187FD2-A072-4317-81B8-A017C63CD5E3}">
      <dsp:nvSpPr>
        <dsp:cNvPr id="0" name=""/>
        <dsp:cNvSpPr/>
      </dsp:nvSpPr>
      <dsp:spPr>
        <a:xfrm>
          <a:off x="8637543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0E5ED-D10C-4817-BBC7-30FEFAB7050A}">
      <dsp:nvSpPr>
        <dsp:cNvPr id="0" name=""/>
        <dsp:cNvSpPr/>
      </dsp:nvSpPr>
      <dsp:spPr>
        <a:xfrm>
          <a:off x="7588656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CSS</a:t>
          </a:r>
        </a:p>
      </dsp:txBody>
      <dsp:txXfrm>
        <a:off x="7588656" y="1861829"/>
        <a:ext cx="3227343" cy="484101"/>
      </dsp:txXfrm>
    </dsp:sp>
    <dsp:sp modelId="{F8DF49D3-F87D-4CB8-89DC-9A3C0011DCC7}">
      <dsp:nvSpPr>
        <dsp:cNvPr id="0" name=""/>
        <dsp:cNvSpPr/>
      </dsp:nvSpPr>
      <dsp:spPr>
        <a:xfrm>
          <a:off x="7588656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Formats HTML elements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588656" y="2410749"/>
        <a:ext cx="3227343" cy="1423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A0A0E-8D8A-419C-A1D6-C869102F72DB}">
      <dsp:nvSpPr>
        <dsp:cNvPr id="0" name=""/>
        <dsp:cNvSpPr/>
      </dsp:nvSpPr>
      <dsp:spPr>
        <a:xfrm>
          <a:off x="4799763" y="116638"/>
          <a:ext cx="1128467" cy="1128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7C5C2-6CAA-444F-BDD3-C0280293F1EA}">
      <dsp:nvSpPr>
        <dsp:cNvPr id="0" name=""/>
        <dsp:cNvSpPr/>
      </dsp:nvSpPr>
      <dsp:spPr>
        <a:xfrm>
          <a:off x="9677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Python Scripts</a:t>
          </a:r>
        </a:p>
      </dsp:txBody>
      <dsp:txXfrm>
        <a:off x="9677" y="1283900"/>
        <a:ext cx="3224192" cy="483628"/>
      </dsp:txXfrm>
    </dsp:sp>
    <dsp:sp modelId="{FE898A11-AED7-4542-9F4A-B30A04D0B990}">
      <dsp:nvSpPr>
        <dsp:cNvPr id="0" name=""/>
        <dsp:cNvSpPr/>
      </dsp:nvSpPr>
      <dsp:spPr>
        <a:xfrm>
          <a:off x="9677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Data Extraction: Bureau of Transportation Statistics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Transformation : Merge tables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Load into PostgreSQL database</a:t>
          </a:r>
        </a:p>
      </dsp:txBody>
      <dsp:txXfrm>
        <a:off x="9677" y="1839824"/>
        <a:ext cx="3224192" cy="1774913"/>
      </dsp:txXfrm>
    </dsp:sp>
    <dsp:sp modelId="{65FE61E6-2DDE-429A-814B-E4FA4FFC70F2}">
      <dsp:nvSpPr>
        <dsp:cNvPr id="0" name=""/>
        <dsp:cNvSpPr/>
      </dsp:nvSpPr>
      <dsp:spPr>
        <a:xfrm>
          <a:off x="1077754" y="0"/>
          <a:ext cx="1128467" cy="1128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D3856-5213-492C-B46D-9CA321B34219}">
      <dsp:nvSpPr>
        <dsp:cNvPr id="0" name=""/>
        <dsp:cNvSpPr/>
      </dsp:nvSpPr>
      <dsp:spPr>
        <a:xfrm>
          <a:off x="3798103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PostgreSQL Database</a:t>
          </a:r>
        </a:p>
      </dsp:txBody>
      <dsp:txXfrm>
        <a:off x="3798103" y="1283900"/>
        <a:ext cx="3224192" cy="483628"/>
      </dsp:txXfrm>
    </dsp:sp>
    <dsp:sp modelId="{7D624645-1F54-44BA-A009-0B6D17734303}">
      <dsp:nvSpPr>
        <dsp:cNvPr id="0" name=""/>
        <dsp:cNvSpPr/>
      </dsp:nvSpPr>
      <dsp:spPr>
        <a:xfrm>
          <a:off x="3798103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Four tables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Airline, Airport, Flight, Cancellation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Via AWS</a:t>
          </a:r>
        </a:p>
      </dsp:txBody>
      <dsp:txXfrm>
        <a:off x="3798103" y="1839824"/>
        <a:ext cx="3224192" cy="1774913"/>
      </dsp:txXfrm>
    </dsp:sp>
    <dsp:sp modelId="{7E213B8D-90CC-4923-A781-86B2BB859C1F}">
      <dsp:nvSpPr>
        <dsp:cNvPr id="0" name=""/>
        <dsp:cNvSpPr/>
      </dsp:nvSpPr>
      <dsp:spPr>
        <a:xfrm>
          <a:off x="8634391" y="0"/>
          <a:ext cx="1128467" cy="1128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891B0-638F-4432-881C-5D477398A1A2}">
      <dsp:nvSpPr>
        <dsp:cNvPr id="0" name=""/>
        <dsp:cNvSpPr/>
      </dsp:nvSpPr>
      <dsp:spPr>
        <a:xfrm>
          <a:off x="7586529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Python Flask</a:t>
          </a:r>
        </a:p>
      </dsp:txBody>
      <dsp:txXfrm>
        <a:off x="7586529" y="1283900"/>
        <a:ext cx="3224192" cy="483628"/>
      </dsp:txXfrm>
    </dsp:sp>
    <dsp:sp modelId="{8346A89D-7A07-432D-9AAE-D1A52DD2C0E7}">
      <dsp:nvSpPr>
        <dsp:cNvPr id="0" name=""/>
        <dsp:cNvSpPr/>
      </dsp:nvSpPr>
      <dsp:spPr>
        <a:xfrm>
          <a:off x="7586529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app.py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Pulls template and static files together to render data</a:t>
          </a:r>
        </a:p>
      </dsp:txBody>
      <dsp:txXfrm>
        <a:off x="7586529" y="1839824"/>
        <a:ext cx="3224192" cy="1774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88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1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7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3310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230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4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57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6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4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0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1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5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50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91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tats.bts.gov/ONTIME/Departures.asp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flight-delay-2020.herokuapp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E6C7-E749-4959-B331-63F60372B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302" y="1638267"/>
            <a:ext cx="9411403" cy="122660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Flight </a:t>
            </a:r>
            <a:r>
              <a:rPr lang="en-US" sz="6600" dirty="0" err="1"/>
              <a:t>delayS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6B2F2-DD6C-4FA7-86A4-116D408FD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036" y="3531203"/>
            <a:ext cx="10072255" cy="2537087"/>
          </a:xfrm>
        </p:spPr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0" algn="ctr">
              <a:spcBef>
                <a:spcPts val="0"/>
              </a:spcBef>
            </a:pPr>
            <a:r>
              <a:rPr lang="en-US" sz="24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Quixuan</a:t>
            </a:r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Wang, Karly Ringstad, Maryam Tabatabaei, John Jostes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WashU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Data Bootcamp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June 2020</a:t>
            </a:r>
          </a:p>
        </p:txBody>
      </p:sp>
    </p:spTree>
    <p:extLst>
      <p:ext uri="{BB962C8B-B14F-4D97-AF65-F5344CB8AC3E}">
        <p14:creationId xmlns:p14="http://schemas.microsoft.com/office/powerpoint/2010/main" val="175149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9D25-1699-4D25-805F-77912F6F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0" y="267757"/>
            <a:ext cx="7705725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961E-82CA-409E-BA48-4A3AB1AC3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900" y="3259561"/>
            <a:ext cx="6510814" cy="28958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source: Bureau of Transportation Statistics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Recent data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March 2019 and March 2020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1.2 million rows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https://transtats.bts.gov/ONTIME/Departures.aspx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080231-12EB-4593-9DF6-2392B1D118AC}"/>
              </a:ext>
            </a:extLst>
          </p:cNvPr>
          <p:cNvSpPr txBox="1">
            <a:spLocks/>
          </p:cNvSpPr>
          <p:nvPr/>
        </p:nvSpPr>
        <p:spPr>
          <a:xfrm>
            <a:off x="676275" y="3166004"/>
            <a:ext cx="6510814" cy="2606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 3" panose="05040102010807070707" pitchFamily="18" charset="2"/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Original source: Kaggle.com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Too old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Only one year of data (2015)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Very large – 6 million rows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476F6-71EF-4FDF-8B1C-F84E8D1CF2CA}"/>
              </a:ext>
            </a:extLst>
          </p:cNvPr>
          <p:cNvSpPr txBox="1">
            <a:spLocks/>
          </p:cNvSpPr>
          <p:nvPr/>
        </p:nvSpPr>
        <p:spPr>
          <a:xfrm>
            <a:off x="2361723" y="1189778"/>
            <a:ext cx="7868127" cy="1929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0000"/>
              </a:lnSpc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600" b="1" dirty="0">
                <a:solidFill>
                  <a:schemeClr val="bg2">
                    <a:lumMod val="50000"/>
                  </a:schemeClr>
                </a:solidFill>
              </a:rPr>
              <a:t>Motivation: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want to determine which airlines have the largest average delay in flights and compare delay times from before and after the coronavirus.</a:t>
            </a:r>
          </a:p>
        </p:txBody>
      </p:sp>
    </p:spTree>
    <p:extLst>
      <p:ext uri="{BB962C8B-B14F-4D97-AF65-F5344CB8AC3E}">
        <p14:creationId xmlns:p14="http://schemas.microsoft.com/office/powerpoint/2010/main" val="338325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8238-7CA2-4D58-BEA5-A654E5B1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584" y="134884"/>
            <a:ext cx="3630455" cy="1507067"/>
          </a:xfrm>
        </p:spPr>
        <p:txBody>
          <a:bodyPr>
            <a:noAutofit/>
          </a:bodyPr>
          <a:lstStyle/>
          <a:p>
            <a:r>
              <a:rPr lang="en-US" sz="4800" dirty="0"/>
              <a:t>Front end 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E977D5E-ED11-4353-A90C-D1C8BE557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282091"/>
              </p:ext>
            </p:extLst>
          </p:nvPr>
        </p:nvGraphicFramePr>
        <p:xfrm>
          <a:off x="685800" y="1621631"/>
          <a:ext cx="10820399" cy="442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50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CEEF-6A9C-486E-B55C-E40C23AF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279" y="267563"/>
            <a:ext cx="3501868" cy="1256437"/>
          </a:xfrm>
        </p:spPr>
        <p:txBody>
          <a:bodyPr>
            <a:noAutofit/>
          </a:bodyPr>
          <a:lstStyle/>
          <a:p>
            <a:r>
              <a:rPr lang="en-US" sz="4800" dirty="0"/>
              <a:t>Back end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B5253A-06A2-48FB-8C01-F98797443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30375"/>
              </p:ext>
            </p:extLst>
          </p:nvPr>
        </p:nvGraphicFramePr>
        <p:xfrm>
          <a:off x="411472" y="1560447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220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5173-48BF-4E7A-8D8E-A3A35AFF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04" y="61784"/>
            <a:ext cx="4065191" cy="638432"/>
          </a:xfrm>
        </p:spPr>
        <p:txBody>
          <a:bodyPr>
            <a:noAutofit/>
          </a:bodyPr>
          <a:lstStyle/>
          <a:p>
            <a:r>
              <a:rPr lang="en-US" sz="4400" dirty="0"/>
              <a:t>Bubble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A70CD-66B9-48E0-BFF6-7DC180A24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087" y="749337"/>
            <a:ext cx="10791825" cy="5785041"/>
          </a:xfrm>
        </p:spPr>
      </p:pic>
    </p:spTree>
    <p:extLst>
      <p:ext uri="{BB962C8B-B14F-4D97-AF65-F5344CB8AC3E}">
        <p14:creationId xmlns:p14="http://schemas.microsoft.com/office/powerpoint/2010/main" val="362356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6F49-C103-4F0B-9037-DDB835B8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847" y="2700020"/>
            <a:ext cx="3655457" cy="728980"/>
          </a:xfrm>
        </p:spPr>
        <p:txBody>
          <a:bodyPr>
            <a:noAutofit/>
          </a:bodyPr>
          <a:lstStyle/>
          <a:p>
            <a:r>
              <a:rPr lang="en-US" sz="4400" dirty="0"/>
              <a:t>Dashboard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22D654F-2E09-40D8-B468-B3725E99D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" y="79841"/>
            <a:ext cx="7853680" cy="6698317"/>
          </a:xfrm>
        </p:spPr>
      </p:pic>
    </p:spTree>
    <p:extLst>
      <p:ext uri="{BB962C8B-B14F-4D97-AF65-F5344CB8AC3E}">
        <p14:creationId xmlns:p14="http://schemas.microsoft.com/office/powerpoint/2010/main" val="144244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C368-5123-40A8-9525-9C915DBD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543" y="-4303"/>
            <a:ext cx="6792913" cy="82131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Flight Routes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FAB475-2109-4EB2-B47C-7E5A85D99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6" y="817010"/>
            <a:ext cx="8620124" cy="5851584"/>
          </a:xfrm>
        </p:spPr>
      </p:pic>
    </p:spTree>
    <p:extLst>
      <p:ext uri="{BB962C8B-B14F-4D97-AF65-F5344CB8AC3E}">
        <p14:creationId xmlns:p14="http://schemas.microsoft.com/office/powerpoint/2010/main" val="101045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15C2-BDE8-4430-BB1D-3A9CF2A7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181" y="262466"/>
            <a:ext cx="4211638" cy="846668"/>
          </a:xfrm>
        </p:spPr>
        <p:txBody>
          <a:bodyPr>
            <a:noAutofit/>
          </a:bodyPr>
          <a:lstStyle/>
          <a:p>
            <a:r>
              <a:rPr lang="en-US" sz="4400"/>
              <a:t>conclusion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51A40-BFA2-4EDA-972D-88E2189D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590675"/>
            <a:ext cx="8534400" cy="43296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(larger/smaller) airports often leads to larger delay times.</a:t>
            </a:r>
          </a:p>
          <a:p>
            <a:r>
              <a:rPr lang="en-US" dirty="0"/>
              <a:t>Delay times post-</a:t>
            </a:r>
            <a:r>
              <a:rPr lang="en-US" dirty="0" err="1"/>
              <a:t>covid</a:t>
            </a:r>
            <a:r>
              <a:rPr lang="en-US" dirty="0"/>
              <a:t> drastically decrease</a:t>
            </a:r>
          </a:p>
          <a:p>
            <a:r>
              <a:rPr lang="en-US" dirty="0"/>
              <a:t>Cancellation increased post-</a:t>
            </a:r>
            <a:r>
              <a:rPr lang="en-US" dirty="0" err="1"/>
              <a:t>covid</a:t>
            </a:r>
            <a:r>
              <a:rPr lang="en-US" dirty="0"/>
              <a:t> </a:t>
            </a:r>
          </a:p>
          <a:p>
            <a:r>
              <a:rPr lang="en-US" dirty="0"/>
              <a:t>Top 5 Punctual Airlines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American Airlines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Envoy Air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ExpressJet Airlines </a:t>
            </a:r>
            <a:r>
              <a:rPr lang="en-US" dirty="0" err="1"/>
              <a:t>LLc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PSA Airlines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SkyWest Airlines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Deployed via Heroku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https://flight-delay-2020.herokuapp.com/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096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80</TotalTime>
  <Words>249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Slice</vt:lpstr>
      <vt:lpstr>Flight delayS</vt:lpstr>
      <vt:lpstr>Data exploration</vt:lpstr>
      <vt:lpstr>Front end </vt:lpstr>
      <vt:lpstr>Back end</vt:lpstr>
      <vt:lpstr>Bubble chart</vt:lpstr>
      <vt:lpstr>Dashboard</vt:lpstr>
      <vt:lpstr>Flight Routes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delayS</dc:title>
  <dc:creator>Karly Ringstad</dc:creator>
  <cp:lastModifiedBy>Benjamin Laine</cp:lastModifiedBy>
  <cp:revision>22</cp:revision>
  <dcterms:created xsi:type="dcterms:W3CDTF">2020-06-11T05:27:17Z</dcterms:created>
  <dcterms:modified xsi:type="dcterms:W3CDTF">2020-06-11T19:45:13Z</dcterms:modified>
</cp:coreProperties>
</file>